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2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10275"/>
            <a:ext cx="7211291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076700"/>
            <a:ext cx="9144000" cy="11811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 亮介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699" y="3284061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17825" y="3284061"/>
            <a:ext cx="29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72175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40284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31894"/>
              </p:ext>
            </p:extLst>
          </p:nvPr>
        </p:nvGraphicFramePr>
        <p:xfrm>
          <a:off x="7543339" y="402015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99846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64412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516359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7851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63646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613880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1598" y="165349"/>
            <a:ext cx="11132202" cy="1281113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Step4</a:t>
            </a:r>
            <a:r>
              <a:rPr lang="en-US" altLang="ja-JP" sz="3600" dirty="0"/>
              <a:t>: </a:t>
            </a:r>
            <a:r>
              <a:rPr lang="ja-JP" altLang="en-US" sz="3600" dirty="0"/>
              <a:t>推薦されるテストスイートの順位付け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テストスイートは以下の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1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テストスイート自動推薦手法</a:t>
            </a:r>
            <a:endParaRPr lang="en-US" altLang="ja-JP" b="1" smtClean="0"/>
          </a:p>
          <a:p>
            <a:pPr lvl="1"/>
            <a:r>
              <a:rPr lang="ja-JP" altLang="en-US" smtClean="0"/>
              <a:t>類似コード検出技術を用いて</a:t>
            </a:r>
            <a:r>
              <a:rPr lang="en-US" altLang="ja-JP" smtClean="0"/>
              <a:t>OSS</a:t>
            </a:r>
            <a:r>
              <a:rPr lang="ja-JP" altLang="en-US" smtClean="0"/>
              <a:t>プロジェクト内の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テストコードを特定するアルゴリズム</a:t>
            </a:r>
            <a:endParaRPr lang="en-US" altLang="ja-JP" smtClean="0"/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smtClean="0"/>
              <a:t>SuiteRec</a:t>
            </a:r>
          </a:p>
          <a:p>
            <a:pPr lvl="1"/>
            <a:r>
              <a:rPr lang="ja-JP" altLang="en-US" smtClean="0"/>
              <a:t>開発者が入力したコードに関連するテストスイートを表示する</a:t>
            </a:r>
            <a:endParaRPr lang="en-US" altLang="ja-JP" smtClean="0"/>
          </a:p>
          <a:p>
            <a:pPr lvl="1"/>
            <a:r>
              <a:rPr lang="en-US" altLang="ja-JP" smtClean="0"/>
              <a:t>web</a:t>
            </a:r>
            <a:r>
              <a:rPr lang="ja-JP" altLang="en-US" smtClean="0"/>
              <a:t>アプリケーションとして実装された </a:t>
            </a:r>
            <a:r>
              <a:rPr lang="en-US" altLang="ja-JP" smtClean="0"/>
              <a:t>Interface</a:t>
            </a:r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評価実験</a:t>
            </a:r>
            <a:endParaRPr lang="en-US" altLang="ja-JP" b="1" smtClean="0"/>
          </a:p>
          <a:p>
            <a:pPr lvl="1"/>
            <a:r>
              <a:rPr lang="en-US" altLang="ja-JP" smtClean="0"/>
              <a:t>SuiteRec</a:t>
            </a:r>
            <a:r>
              <a:rPr lang="ja-JP" altLang="en-US" smtClean="0"/>
              <a:t>が開発者のテストコード作成をどれだけ支援できるか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420176" y="4790661"/>
            <a:ext cx="7351645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15069" y="2371971"/>
            <a:ext cx="29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511266"/>
            <a:ext cx="10601150" cy="232376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>
              <a:buClr>
                <a:schemeClr val="tx2"/>
              </a:buClr>
            </a:pPr>
            <a:endParaRPr lang="en-US" altLang="ja-JP" sz="300" dirty="0"/>
          </a:p>
          <a:p>
            <a:pPr lvl="1">
              <a:buClr>
                <a:schemeClr val="tx2"/>
              </a:buClr>
            </a:pPr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>
              <a:buClr>
                <a:schemeClr val="tx2"/>
              </a:buClr>
            </a:pPr>
            <a:endParaRPr lang="en-US" altLang="ja-JP" sz="600" dirty="0"/>
          </a:p>
          <a:p>
            <a:pPr lvl="1">
              <a:buClr>
                <a:schemeClr val="tx2"/>
              </a:buClr>
            </a:pPr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823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/>
            <a:endParaRPr kumimoji="1" lang="en-US" altLang="ja-JP" sz="500" dirty="0" smtClean="0"/>
          </a:p>
          <a:p>
            <a:pPr>
              <a:buClr>
                <a:schemeClr val="tx2"/>
              </a:buClr>
            </a:pPr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32" y="1358020"/>
            <a:ext cx="10874464" cy="54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/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ソースコードのレイアウトを変換させ，行単位でソースコードを比較する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9769</TotalTime>
  <Words>736</Words>
  <Application>Microsoft Office PowerPoint</Application>
  <PresentationFormat>ワイド画面</PresentationFormat>
  <Paragraphs>152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10</cp:revision>
  <dcterms:created xsi:type="dcterms:W3CDTF">2020-01-21T13:07:49Z</dcterms:created>
  <dcterms:modified xsi:type="dcterms:W3CDTF">2020-01-28T07:57:43Z</dcterms:modified>
</cp:coreProperties>
</file>